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Налоговая система как фактор ресурсного обеспечения социальной политики </a:t>
            </a:r>
            <a:r>
              <a:rPr lang="ru-RU" dirty="0" smtClean="0"/>
              <a:t>государства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социальной </a:t>
            </a:r>
            <a:r>
              <a:rPr lang="ru-RU" dirty="0" smtClean="0"/>
              <a:t>политики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Основным условием эффективной реализации социальной политики является достаточность финансовых государственных ресурсов и обеспечение соответственных финансовых возможностей для реализации программ социальной политики другими экономическими </a:t>
            </a:r>
            <a:r>
              <a:rPr lang="ru-RU" dirty="0" smtClean="0"/>
              <a:t>агентами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Для достижения основных целей налоговой системы поставлены следующие задачи</a:t>
            </a:r>
            <a:r>
              <a:rPr lang="ru-RU" sz="2700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Проведение анализа опыта построения структуры социального обеспечения, который был реализован в развитых государствах со смешанным типом экономики, а также разработка на данной основе направлений эффективного развития налоговой системы в Российской Федерации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 smtClean="0"/>
              <a:t>Определение взаимосвязи между существующими моделями социальной политики и механизмами для ее финансирования; </a:t>
            </a:r>
            <a:endParaRPr lang="ru-RU" dirty="0" smtClean="0"/>
          </a:p>
          <a:p>
            <a:r>
              <a:rPr lang="ru-RU" dirty="0" smtClean="0"/>
              <a:t>Разработка </a:t>
            </a:r>
            <a:r>
              <a:rPr lang="ru-RU" dirty="0" smtClean="0"/>
              <a:t>специальных подходов к количественному оцениванию влияния уровня обязательных отчислений в государственный бюджет на уровень социальной защищенности граждан; </a:t>
            </a:r>
            <a:endParaRPr lang="ru-RU" dirty="0" smtClean="0"/>
          </a:p>
          <a:p>
            <a:r>
              <a:rPr lang="ru-RU" dirty="0" smtClean="0"/>
              <a:t>Разработка </a:t>
            </a:r>
            <a:r>
              <a:rPr lang="ru-RU" dirty="0" smtClean="0"/>
              <a:t>рекомендаций, которые направлены на усовершенствование налоговой и социальной политики Российской Федерации на основе принципов их взаимного согласования.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налоговой системы в социальной политике </a:t>
            </a:r>
            <a:r>
              <a:rPr lang="ru-RU" dirty="0" smtClean="0"/>
              <a:t>государства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Между социальной и налоговой политикой существует очень тесная взаимосвязь. Если социальное обеспечение и защита являются основными функциями современного государства, то налоговая система является основой формирования доходов государственного бюджета.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налогов</a:t>
            </a:r>
            <a:endParaRPr lang="ru-RU" dirty="0"/>
          </a:p>
        </p:txBody>
      </p:sp>
      <p:pic>
        <p:nvPicPr>
          <p:cNvPr id="1026" name="Picture 2" descr="Налоги социальной политики. Автор24 — интернет-биржа студенческих раб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4762500" cy="4200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Консервативная модель социальной </a:t>
            </a:r>
            <a:r>
              <a:rPr lang="ru-RU" dirty="0" smtClean="0"/>
              <a:t>политики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Взаимосвязь между социальной и налоговой политикой необходимо учитывать в процессе проведения реформирования системы социальной защиты. Поскольку на сегодняшний день в Российской Федерации применяются широкомасштабные реформы, которые затрагивают все аспекты вмешательства государства в социально-экономическую сферу, данный нюанс должен быть учтен в обязательном порядке. Только комплексное изучение государственных элементов урегулирования социально-экономических процессов может гарантировать формирование эффективного рыночного преобразования в Российской Федерации.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241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Налоговая система как фактор ресурсного обеспечения социальной политики государства</vt:lpstr>
      <vt:lpstr>Реализация социальной политики</vt:lpstr>
      <vt:lpstr>Для достижения основных целей налоговой системы поставлены следующие задачи:</vt:lpstr>
      <vt:lpstr>Роль налоговой системы в социальной политике государства</vt:lpstr>
      <vt:lpstr>Функции налогов</vt:lpstr>
      <vt:lpstr>Консервативная модель социальной политики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Налоговая система как фактор ресурсного обеспечения социальной политики государства</dc:title>
  <dc:creator>Никита Комолов</dc:creator>
  <cp:lastModifiedBy>Никита Комолов</cp:lastModifiedBy>
  <cp:revision>1</cp:revision>
  <dcterms:created xsi:type="dcterms:W3CDTF">2021-12-01T21:59:23Z</dcterms:created>
  <dcterms:modified xsi:type="dcterms:W3CDTF">2021-12-01T22:04:50Z</dcterms:modified>
</cp:coreProperties>
</file>